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Хасанова" initials="НХ" lastIdx="1" clrIdx="0">
    <p:extLst>
      <p:ext uri="{19B8F6BF-5375-455C-9EA6-DF929625EA0E}">
        <p15:presenceInfo xmlns:p15="http://schemas.microsoft.com/office/powerpoint/2012/main" xmlns="" userId="S-1-5-21-878678678-2330398149-2304698643-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1957" autoAdjust="0"/>
  </p:normalViewPr>
  <p:slideViewPr>
    <p:cSldViewPr snapToGrid="0">
      <p:cViewPr>
        <p:scale>
          <a:sx n="122" d="100"/>
          <a:sy n="122" d="100"/>
        </p:scale>
        <p:origin x="-1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2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9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492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2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10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5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4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4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9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8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0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3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8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5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4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8A31-BBB5-4946-9955-804F46C1110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5A17CD-3864-457A-B826-0E73605A1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66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988" y="0"/>
            <a:ext cx="8628844" cy="59231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Компания Еврахим представляет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538" y="6091822"/>
            <a:ext cx="8044277" cy="4717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      Складской </a:t>
            </a:r>
            <a:r>
              <a:rPr lang="ru-RU" sz="3600" dirty="0" smtClean="0">
                <a:solidFill>
                  <a:srgbClr val="FF0000"/>
                </a:solidFill>
              </a:rPr>
              <a:t>комплекс Екатеринбург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5" y="656824"/>
            <a:ext cx="7826751" cy="5370489"/>
          </a:xfrm>
          <a:prstGeom prst="rect">
            <a:avLst/>
          </a:prstGeom>
          <a:effectLst>
            <a:glow rad="101600">
              <a:schemeClr val="tx2">
                <a:lumMod val="1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3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1656" y="75238"/>
            <a:ext cx="481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Удобное местоположение: 4 км до ЕКАД;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1656" y="2220036"/>
            <a:ext cx="261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Антипылевые полы.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1656" y="443814"/>
            <a:ext cx="493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Круглосуточная охрана, охранная и пожарная сигнализация, видеонаблюдение;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1656" y="1135469"/>
            <a:ext cx="511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Идеальные автомобильные подъездные пути;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1656" y="1536926"/>
            <a:ext cx="50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Открытая площадка на охраняемой территории;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56" y="2831715"/>
            <a:ext cx="5002799" cy="38820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5" y="250632"/>
            <a:ext cx="4919334" cy="5162166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</p:pic>
    </p:spTree>
    <p:extLst>
      <p:ext uri="{BB962C8B-B14F-4D97-AF65-F5344CB8AC3E}">
        <p14:creationId xmlns:p14="http://schemas.microsoft.com/office/powerpoint/2010/main" val="3438140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89" y="1407473"/>
            <a:ext cx="5125792" cy="40561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8788" y="231820"/>
            <a:ext cx="10637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Н</a:t>
            </a:r>
            <a:r>
              <a:rPr lang="ru-RU" sz="2800" dirty="0" smtClean="0">
                <a:solidFill>
                  <a:srgbClr val="FF0000"/>
                </a:solidFill>
              </a:rPr>
              <a:t>а объекте задействованы дизельные и электрические автопогрузчики </a:t>
            </a:r>
            <a:r>
              <a:rPr lang="ru-RU" sz="2800" dirty="0" smtClean="0">
                <a:solidFill>
                  <a:srgbClr val="FF0000"/>
                </a:solidFill>
              </a:rPr>
              <a:t>грузоподъемностью от 1,5 до </a:t>
            </a:r>
            <a:r>
              <a:rPr lang="ru-RU" sz="2800" dirty="0" smtClean="0">
                <a:solidFill>
                  <a:srgbClr val="FF0000"/>
                </a:solidFill>
              </a:rPr>
              <a:t>3,5 </a:t>
            </a:r>
            <a:r>
              <a:rPr lang="ru-RU" sz="2800" dirty="0" smtClean="0">
                <a:solidFill>
                  <a:srgbClr val="FF0000"/>
                </a:solidFill>
              </a:rPr>
              <a:t>тонн.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8" y="1407473"/>
            <a:ext cx="432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Мобильная </a:t>
            </a:r>
            <a:r>
              <a:rPr lang="ru-RU" sz="3200" dirty="0" smtClean="0">
                <a:solidFill>
                  <a:srgbClr val="FF0000"/>
                </a:solidFill>
              </a:rPr>
              <a:t>эстакада.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9" y="2090683"/>
            <a:ext cx="3352107" cy="417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456089" y="5463650"/>
            <a:ext cx="7031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Необходимое оборудование и техника приобретается согласно потребностям и пожеланиям наших клиентов. 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5910"/>
            <a:ext cx="9672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Складской комплекс располагается в г. </a:t>
            </a:r>
            <a:r>
              <a:rPr lang="ru-RU" sz="2800" dirty="0" smtClean="0">
                <a:solidFill>
                  <a:srgbClr val="FF0000"/>
                </a:solidFill>
              </a:rPr>
              <a:t>Екатеринбург, </a:t>
            </a:r>
            <a:r>
              <a:rPr lang="ru-RU" sz="2800" dirty="0" smtClean="0">
                <a:solidFill>
                  <a:srgbClr val="FF0000"/>
                </a:solidFill>
              </a:rPr>
              <a:t>район Новосвердловской ТЭЦ, литер «Р</a:t>
            </a:r>
            <a:r>
              <a:rPr lang="ru-RU" sz="2800" dirty="0" smtClean="0">
                <a:solidFill>
                  <a:srgbClr val="FF0000"/>
                </a:solidFill>
              </a:rPr>
              <a:t>».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281" y="5280338"/>
            <a:ext cx="98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Компания «Еврахим» высококачественно оказывает услуги ответственного хранения, на складах </a:t>
            </a:r>
            <a:r>
              <a:rPr lang="ru-RU" sz="2400" dirty="0" smtClean="0">
                <a:solidFill>
                  <a:srgbClr val="FF0000"/>
                </a:solidFill>
              </a:rPr>
              <a:t>классов </a:t>
            </a:r>
            <a:r>
              <a:rPr lang="ru-RU" sz="2400" dirty="0" smtClean="0">
                <a:solidFill>
                  <a:srgbClr val="FF0000"/>
                </a:solidFill>
              </a:rPr>
              <a:t>«А», «В», «С»            по умеренным ценам. 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27" y="1318003"/>
            <a:ext cx="6015026" cy="3714348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810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6560" y="212922"/>
            <a:ext cx="368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КОНТАКТЫ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38" y="888643"/>
            <a:ext cx="844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 вопросам ответственного хранения: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638" y="1735152"/>
            <a:ext cx="2242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Анастасия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0029" y="2537586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+7(925) 532-81-31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034" y="2999251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safronova@evralog.ru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339" y="1796274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Наталья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55532" y="2539763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+7(925) 099-00-19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4034" y="2999251"/>
            <a:ext cx="2859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hasanova@evralog.ru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8308" y="538480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www/evralog.ru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8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130</Words>
  <Application>Microsoft Office PowerPoint</Application>
  <PresentationFormat>Произвольный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Грань</vt:lpstr>
      <vt:lpstr>Компания Еврахим представляет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Складской комплекс Екатеринбург</dc:title>
  <dc:creator>Наталья Хасанова</dc:creator>
  <cp:lastModifiedBy>Анастасия Сафронова</cp:lastModifiedBy>
  <cp:revision>20</cp:revision>
  <dcterms:created xsi:type="dcterms:W3CDTF">2019-04-09T07:47:03Z</dcterms:created>
  <dcterms:modified xsi:type="dcterms:W3CDTF">2019-04-10T07:25:59Z</dcterms:modified>
</cp:coreProperties>
</file>