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Хасанова" initials="НХ" lastIdx="1" clrIdx="0">
    <p:extLst>
      <p:ext uri="{19B8F6BF-5375-455C-9EA6-DF929625EA0E}">
        <p15:presenceInfo xmlns:p15="http://schemas.microsoft.com/office/powerpoint/2012/main" userId="S-1-5-21-878678678-2330398149-2304698643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1957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0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37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8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4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1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8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5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1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7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8A31-BBB5-4946-9955-804F46C1110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01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ales@evrahim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evrahim.ru" TargetMode="External"/><Relationship Id="rId2" Type="http://schemas.openxmlformats.org/officeDocument/2006/relationships/hyperlink" Target="mailto:safronova@evralog.r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685366"/>
            <a:ext cx="6902824" cy="487894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   </a:t>
            </a:r>
            <a:r>
              <a:rPr lang="ru-RU" sz="40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Складской комплекс  ООО «Еврахим» в поселке Горки Дмитровского района Московской области 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Book Antiqua" panose="02040602050305030304" pitchFamily="18" charset="0"/>
              </a:rPr>
              <a:t>www.evrahim.ru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Book Antiqua" panose="02040602050305030304" pitchFamily="18" charset="0"/>
              </a:rPr>
              <a:t>8(925) 099 00 19         8(925) 532 81 31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FF0000"/>
                </a:solidFill>
                <a:latin typeface="Book Antiqua" panose="02040602050305030304" pitchFamily="18" charset="0"/>
                <a:hlinkClick r:id="rId2"/>
              </a:rPr>
              <a:t>sales@evrahim.ru</a:t>
            </a:r>
            <a:r>
              <a:rPr lang="en-US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</a:t>
            </a:r>
            <a:endParaRPr lang="ru-RU" sz="1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507077"/>
            <a:ext cx="5345084" cy="5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98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1656" y="2220036"/>
            <a:ext cx="601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Современные складские помещения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1656" y="215423"/>
            <a:ext cx="573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Удобное расположение – 35 км от МКАД</a:t>
            </a:r>
          </a:p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Круглосуточная охрана, охранная и пожарная сигнализация, видеонаблюдение;</a:t>
            </a:r>
          </a:p>
          <a:p>
            <a:endParaRPr lang="ru-RU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1656" y="1135469"/>
            <a:ext cx="512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Отличные автомобильные подъездные пути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1656" y="1536926"/>
            <a:ext cx="50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Открытая площадка на охраняемой территории;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85" y="2589368"/>
            <a:ext cx="6113769" cy="4098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7" y="1415752"/>
            <a:ext cx="5103682" cy="38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075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923" y="120480"/>
            <a:ext cx="1063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На объекте задействованы дизельные и электрические автопогрузчики грузоподъемностью от 1,5 до 3,5 тонн.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88" y="1407473"/>
            <a:ext cx="422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Отапливаемые склады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" y="2042033"/>
            <a:ext cx="4382865" cy="3643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62" y="1472475"/>
            <a:ext cx="5536277" cy="394742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38749" y="5536276"/>
            <a:ext cx="6817822" cy="108065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400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Перетарка, переливы</a:t>
            </a:r>
            <a:b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учет товара в 1с 8 склад</a:t>
            </a:r>
            <a:b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маркировка продукции</a:t>
            </a:r>
            <a:b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опытные и компетентные сотрудники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584794"/>
          </a:xfrm>
        </p:spPr>
        <p:txBody>
          <a:bodyPr/>
          <a:lstStyle/>
          <a:p>
            <a:r>
              <a:rPr lang="ru-RU" sz="2000" dirty="0">
                <a:latin typeface="Book Antiqua" panose="02040602050305030304" pitchFamily="18" charset="0"/>
              </a:rPr>
              <a:t>Современный комплекс класса 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>
                <a:latin typeface="Book Antiqua" panose="02040602050305030304" pitchFamily="18" charset="0"/>
              </a:rPr>
              <a:t>Большая открытая площадка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>
                <a:latin typeface="Book Antiqua" panose="02040602050305030304" pitchFamily="18" charset="0"/>
              </a:rPr>
              <a:t>Соблюдение норм товарного соседства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904067"/>
            <a:ext cx="3456432" cy="34323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16" y="2904066"/>
            <a:ext cx="3692884" cy="3432323"/>
          </a:xfrm>
          <a:prstGeom prst="rect">
            <a:avLst/>
          </a:prstGeom>
        </p:spPr>
      </p:pic>
      <p:pic>
        <p:nvPicPr>
          <p:cNvPr id="1026" name="Picture 2" descr="https://evrahim.ru/upload/resize_cache/iblock/212/800_400_2/sklad_himicheskih_veshchestv_sankt_peterburg_1024_6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85" y="2904066"/>
            <a:ext cx="3633497" cy="34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9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615" y="1205977"/>
            <a:ext cx="8448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ОТВЕТСТВЕННОЕ ХРАНЕНИЕ – ЗАЛОГ ПОРЯДКА!</a:t>
            </a:r>
          </a:p>
          <a:p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ВАШ ГРУЗ В НАДЕЖНЫХ РУКАХ.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283" y="3268080"/>
            <a:ext cx="291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+7(925) 532-81-31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7918" y="3223792"/>
            <a:ext cx="338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+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7(925) 099-00-19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308" y="53848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www.evrahim.ru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safronova@evralog.ru</a:t>
            </a:r>
            <a:r>
              <a:rPr lang="en-US" dirty="0"/>
              <a:t>                                                                           </a:t>
            </a:r>
            <a:r>
              <a:rPr lang="en-US" dirty="0">
                <a:hlinkClick r:id="rId3"/>
              </a:rPr>
              <a:t>sales@evrahim.ru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2973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147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Century Gothic</vt:lpstr>
      <vt:lpstr>След самолета</vt:lpstr>
      <vt:lpstr>Презентация PowerPoint</vt:lpstr>
      <vt:lpstr>Презентация PowerPoint</vt:lpstr>
      <vt:lpstr>  </vt:lpstr>
      <vt:lpstr>Перетарка, переливы учет товара в 1с 8 склад маркировка продукции опытные и компетентные сотрудники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Складской комплекс Екатеринбург</dc:title>
  <dc:creator>Наталья Хасанова</dc:creator>
  <cp:lastModifiedBy>Анастасия Сафронова</cp:lastModifiedBy>
  <cp:revision>48</cp:revision>
  <dcterms:created xsi:type="dcterms:W3CDTF">2019-04-09T07:47:03Z</dcterms:created>
  <dcterms:modified xsi:type="dcterms:W3CDTF">2022-01-12T10:26:27Z</dcterms:modified>
</cp:coreProperties>
</file>